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16/04/2015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16/04/2015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663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Porque? O que é? Como </a:t>
            </a:r>
            <a:r>
              <a:rPr lang="pt-PT" smtClean="0"/>
              <a:t>foi feito?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669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smtClean="0"/>
              <a:t>SharedPen – Projecto de Sistemas de Informação 2014/15</a:t>
            </a:r>
            <a:endParaRPr lang="pt-PT" dirty="0" smtClean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16/04/2015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PT" dirty="0"/>
              <a:t>Licenciatura de Engenharia Informatica</a:t>
            </a:r>
            <a:br>
              <a:rPr lang="pt-PT" dirty="0"/>
            </a:br>
            <a:r>
              <a:rPr lang="pt-PT" dirty="0"/>
              <a:t>Instituto Politecnico de Tomar</a:t>
            </a:r>
          </a:p>
          <a:p>
            <a:pPr rtl="0"/>
            <a:r>
              <a:rPr lang="pt-PT" dirty="0"/>
              <a:t>2014/2015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Apresentação em PowerPoint</a:t>
            </a:r>
            <a:endParaRPr lang="pt-P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Elaboração da apresentação em </a:t>
            </a:r>
            <a:r>
              <a:rPr lang="pt-PT" dirty="0" err="1" smtClean="0"/>
              <a:t>MSPowerPoint</a:t>
            </a: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9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6722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Apresentação em </a:t>
            </a:r>
            <a:r>
              <a:rPr lang="pt-PT" dirty="0" err="1" smtClean="0"/>
              <a:t>MSPowerPoint</a:t>
            </a:r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10</a:t>
            </a:r>
            <a:endParaRPr lang="pt-PT" dirty="0"/>
          </a:p>
        </p:txBody>
      </p:sp>
      <p:sp>
        <p:nvSpPr>
          <p:cNvPr id="7" name="Marcador de Posição de Conteúdo 3"/>
          <p:cNvSpPr txBox="1">
            <a:spLocks/>
          </p:cNvSpPr>
          <p:nvPr/>
        </p:nvSpPr>
        <p:spPr>
          <a:xfrm>
            <a:off x="1280160" y="2375521"/>
            <a:ext cx="9628632" cy="374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PT" sz="2400" dirty="0" smtClean="0"/>
              <a:t>A elaboração da apresentação em </a:t>
            </a:r>
            <a:r>
              <a:rPr lang="pt-PT" sz="2400" dirty="0" err="1" smtClean="0"/>
              <a:t>MSPowerPoint</a:t>
            </a:r>
            <a:r>
              <a:rPr lang="pt-PT" sz="2400" dirty="0" smtClean="0"/>
              <a:t> para o professor Antonio Manso levar consigo para a reunião com os donos do projeto, foi elaborada. </a:t>
            </a:r>
            <a:endParaRPr lang="pt-PT" sz="2400" dirty="0"/>
          </a:p>
          <a:p>
            <a:pPr marL="0" indent="0" algn="just">
              <a:buNone/>
            </a:pPr>
            <a:r>
              <a:rPr lang="pt-PT" sz="2400" dirty="0" smtClean="0"/>
              <a:t>Sem fugir ao que foi estabelecido foram usados os mesmos modelos que em cima foram referidos.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580603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Colaboração com Analise de Sistemas</a:t>
            </a:r>
            <a:endParaRPr lang="pt-P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Colaboração com o grupo de Analise de Sistemas de modo a definir os requisitos do </a:t>
            </a:r>
            <a:r>
              <a:rPr lang="pt-PT" dirty="0" err="1" smtClean="0"/>
              <a:t>projecto</a:t>
            </a:r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11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09164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Colaboração com Analise de Sistemas</a:t>
            </a:r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13</a:t>
            </a:r>
            <a:endParaRPr lang="pt-PT" dirty="0"/>
          </a:p>
        </p:txBody>
      </p:sp>
      <p:sp>
        <p:nvSpPr>
          <p:cNvPr id="7" name="Marcador de Posição de Conteúdo 3"/>
          <p:cNvSpPr txBox="1">
            <a:spLocks/>
          </p:cNvSpPr>
          <p:nvPr/>
        </p:nvSpPr>
        <p:spPr>
          <a:xfrm>
            <a:off x="1280160" y="2375521"/>
            <a:ext cx="9628632" cy="374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PT" sz="2400" dirty="0" smtClean="0"/>
              <a:t>A colaboração com o grupo de Analise de Sistemas ainda não foi efetuada. Sendo que pensamos ser possível durante os próximos dias ser realizadas, permitindo assim definir os requisitos funcionais do projeto.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6636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dirty="0" smtClean="0"/>
              <a:t>O que foi proposto</a:t>
            </a:r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1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4294967295"/>
          </p:nvPr>
        </p:nvSpPr>
        <p:spPr>
          <a:xfrm>
            <a:off x="1280160" y="2375521"/>
            <a:ext cx="9628632" cy="3746983"/>
          </a:xfrm>
        </p:spPr>
        <p:txBody>
          <a:bodyPr rtlCol="0">
            <a:normAutofit lnSpcReduction="10000"/>
          </a:bodyPr>
          <a:lstStyle/>
          <a:p>
            <a:pPr algn="just"/>
            <a:r>
              <a:rPr lang="pt-PT" sz="2400" dirty="0" smtClean="0">
                <a:solidFill>
                  <a:srgbClr val="404040"/>
                </a:solidFill>
                <a:cs typeface="Iskoola Pota" panose="020B0502040204020203" pitchFamily="34" charset="0"/>
              </a:rPr>
              <a:t>Criação de modelos Word e PowerPoint para a elaboração de relatórios e apresentações;</a:t>
            </a:r>
          </a:p>
          <a:p>
            <a:pPr algn="just"/>
            <a:r>
              <a:rPr lang="pt-PT" sz="2400" dirty="0" smtClean="0"/>
              <a:t>A criação de um logotipo para o projeto;</a:t>
            </a:r>
          </a:p>
          <a:p>
            <a:pPr algn="just"/>
            <a:r>
              <a:rPr lang="pt-PT" sz="2400" dirty="0" smtClean="0"/>
              <a:t>A criação de layouts do ambiente gráfico do projeto;</a:t>
            </a:r>
          </a:p>
          <a:p>
            <a:pPr algn="just"/>
            <a:r>
              <a:rPr lang="pt-PT" sz="2400" dirty="0" smtClean="0"/>
              <a:t>A criação de uma apresentação em </a:t>
            </a:r>
            <a:r>
              <a:rPr lang="pt-PT" sz="2400" dirty="0" err="1" smtClean="0"/>
              <a:t>MSPowerPoint</a:t>
            </a:r>
            <a:r>
              <a:rPr lang="pt-PT" sz="2400" dirty="0" smtClean="0"/>
              <a:t> para ser apresentada ao donos do projeto;</a:t>
            </a:r>
          </a:p>
          <a:p>
            <a:pPr algn="just"/>
            <a:r>
              <a:rPr lang="pt-PT" sz="2400" dirty="0" smtClean="0"/>
              <a:t>A colaboração do grupo de documentação e do grupo de Analise de Sistemas de modo a melhor definição dos requisitos do projeto.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Modelos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Elaboração dos modelos em </a:t>
            </a:r>
            <a:r>
              <a:rPr lang="pt-PT" dirty="0" err="1" smtClean="0"/>
              <a:t>MSWord</a:t>
            </a:r>
            <a:r>
              <a:rPr lang="pt-PT" dirty="0" smtClean="0"/>
              <a:t> e </a:t>
            </a:r>
            <a:r>
              <a:rPr lang="pt-PT" dirty="0" err="1" smtClean="0"/>
              <a:t>MSPowerPoint</a:t>
            </a:r>
            <a:endParaRPr lang="pt-PT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2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4141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Modelos</a:t>
            </a:r>
            <a:endParaRPr lang="pt-PT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idx="1"/>
          </p:nvPr>
        </p:nvSpPr>
        <p:spPr>
          <a:xfrm>
            <a:off x="5518896" y="2436189"/>
            <a:ext cx="5389895" cy="3740774"/>
          </a:xfrm>
        </p:spPr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PT" dirty="0" smtClean="0"/>
              <a:t>A criação dos modelos em </a:t>
            </a:r>
            <a:r>
              <a:rPr lang="pt-PT" dirty="0" err="1" smtClean="0"/>
              <a:t>MSWord</a:t>
            </a:r>
            <a:r>
              <a:rPr lang="pt-PT" dirty="0" smtClean="0"/>
              <a:t> foram elaborados, aqui demonstramos um exemplo do modelo para o levantamento de requisitos.</a:t>
            </a:r>
          </a:p>
          <a:p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3</a:t>
            </a:r>
            <a:endParaRPr lang="pt-PT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6" y="2436189"/>
            <a:ext cx="5389895" cy="374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8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Modelos</a:t>
            </a:r>
            <a:endParaRPr lang="pt-PT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2465292"/>
            <a:ext cx="5389896" cy="3711669"/>
          </a:xfrm>
        </p:spPr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PT" dirty="0" smtClean="0"/>
              <a:t>Foi também elaborada a criação de modelos em </a:t>
            </a:r>
            <a:r>
              <a:rPr lang="pt-PT" dirty="0" err="1" smtClean="0"/>
              <a:t>MSPowerPoint</a:t>
            </a:r>
            <a:r>
              <a:rPr lang="pt-PT" dirty="0" smtClean="0"/>
              <a:t> para qualquer apresentação referente ao projeto </a:t>
            </a:r>
            <a:r>
              <a:rPr lang="pt-PT" dirty="0" err="1" smtClean="0"/>
              <a:t>SharedPen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4</a:t>
            </a:r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6" y="2465292"/>
            <a:ext cx="5389896" cy="37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2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Logotipo</a:t>
            </a:r>
            <a:endParaRPr lang="pt-P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Elaboração do logotipo do projeto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511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Logotipo</a:t>
            </a:r>
            <a:endParaRPr lang="pt-PT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" b="2119"/>
          <a:stretch>
            <a:fillRect/>
          </a:stretch>
        </p:blipFill>
        <p:spPr>
          <a:xfrm>
            <a:off x="5518896" y="2465292"/>
            <a:ext cx="4499747" cy="3711670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PT" dirty="0" smtClean="0"/>
              <a:t>A elaboração do logotipo foi feita por partes, apos a elaboração de vários possíveis logotipos, e da votação dos mesmos. A escolha foi feita.</a:t>
            </a:r>
          </a:p>
          <a:p>
            <a:pPr algn="just"/>
            <a:r>
              <a:rPr lang="pt-PT" dirty="0" smtClean="0"/>
              <a:t>A criação do mesmo a nível digital teve a contribuição dos nossos colegas de DTAG.</a:t>
            </a:r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7161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Layout</a:t>
            </a:r>
            <a:endParaRPr lang="pt-PT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Elaboração dos layouts do ambiente gráfico do </a:t>
            </a:r>
            <a:r>
              <a:rPr lang="pt-PT" dirty="0" err="1" smtClean="0"/>
              <a:t>projecto</a:t>
            </a:r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dirty="0" smtClean="0"/>
              <a:t>7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759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Layouts</a:t>
            </a:r>
            <a:endParaRPr lang="pt-PT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>
          <a:xfrm>
            <a:off x="5518896" y="2465293"/>
            <a:ext cx="5389895" cy="3711670"/>
          </a:xfrm>
        </p:spPr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Os layouts ainda não foram todos elaborados, no entanto podemos demonstrar aqui um layout para o ambiente de criação e edição de textos.</a:t>
            </a:r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8</a:t>
            </a:r>
            <a:endParaRPr lang="pt-PT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42" y="2465294"/>
            <a:ext cx="5391150" cy="37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14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C99BC-3A63-4255-9D4F-38C5B80A3193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456</Words>
  <Application>Microsoft Office PowerPoint</Application>
  <PresentationFormat>Widescreen</PresentationFormat>
  <Paragraphs>61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Iskoola Pota</vt:lpstr>
      <vt:lpstr>Wingdings</vt:lpstr>
      <vt:lpstr>Educação 16X9</vt:lpstr>
      <vt:lpstr>SharedPen</vt:lpstr>
      <vt:lpstr>O que foi proposto</vt:lpstr>
      <vt:lpstr>Modelos</vt:lpstr>
      <vt:lpstr>Modelos</vt:lpstr>
      <vt:lpstr>Modelos</vt:lpstr>
      <vt:lpstr>Logotipo</vt:lpstr>
      <vt:lpstr>Logotipo</vt:lpstr>
      <vt:lpstr>Layout</vt:lpstr>
      <vt:lpstr>Layouts</vt:lpstr>
      <vt:lpstr>Apresentação em PowerPoint</vt:lpstr>
      <vt:lpstr>Apresentação em MSPowerPoint</vt:lpstr>
      <vt:lpstr>Colaboração com Analise de Sistemas</vt:lpstr>
      <vt:lpstr>Colaboração com Analise de Sistemas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2015-04-16T20:36:53Z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